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13" Type="http://schemas.openxmlformats.org/officeDocument/2006/relationships/presProps" Target="presProps.xml" /><Relationship Id="rId3" Type="http://schemas.openxmlformats.org/officeDocument/2006/relationships/slide" Target="slides/slide2.xml" /><Relationship Id="rId7" Type="http://schemas.openxmlformats.org/officeDocument/2006/relationships/slide" Target="slides/slide6.xml" /><Relationship Id="rId12" Type="http://schemas.openxmlformats.org/officeDocument/2006/relationships/slide" Target="slides/slide11.xml" /><Relationship Id="rId2" Type="http://schemas.openxmlformats.org/officeDocument/2006/relationships/slide" Target="slides/slide1.xml" /><Relationship Id="rId16" Type="http://schemas.openxmlformats.org/officeDocument/2006/relationships/tableStyles" Target="tableStyles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slide" Target="slides/slide10.xml" /><Relationship Id="rId5" Type="http://schemas.openxmlformats.org/officeDocument/2006/relationships/slide" Target="slides/slide4.xml" /><Relationship Id="rId15" Type="http://schemas.openxmlformats.org/officeDocument/2006/relationships/theme" Target="theme/theme1.xml" /><Relationship Id="rId10" Type="http://schemas.openxmlformats.org/officeDocument/2006/relationships/slide" Target="slides/slide9.xml" /><Relationship Id="rId4" Type="http://schemas.openxmlformats.org/officeDocument/2006/relationships/slide" Target="slides/slide3.xml" /><Relationship Id="rId9" Type="http://schemas.openxmlformats.org/officeDocument/2006/relationships/slide" Target="slides/slide8.xml" /><Relationship Id="rId14" Type="http://schemas.openxmlformats.org/officeDocument/2006/relationships/viewProps" Target="viewProps.xml" 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 /><Relationship Id="rId2" Type="http://schemas.openxmlformats.org/officeDocument/2006/relationships/image" Target="../media/image4.png" /><Relationship Id="rId1" Type="http://schemas.openxmlformats.org/officeDocument/2006/relationships/slideMaster" Target="../slideMasters/slideMaster1.xml" /><Relationship Id="rId5" Type="http://schemas.microsoft.com/office/2007/relationships/hdphoto" Target="../media/hdphoto1.wdp" /><Relationship Id="rId4" Type="http://schemas.openxmlformats.org/officeDocument/2006/relationships/image" Target="../media/image3.png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 /><Relationship Id="rId2" Type="http://schemas.openxmlformats.org/officeDocument/2006/relationships/image" Target="../media/image4.png" /><Relationship Id="rId1" Type="http://schemas.openxmlformats.org/officeDocument/2006/relationships/slideMaster" Target="../slideMasters/slideMaster1.xml" /><Relationship Id="rId5" Type="http://schemas.microsoft.com/office/2007/relationships/hdphoto" Target="../media/hdphoto1.wdp" /><Relationship Id="rId4" Type="http://schemas.openxmlformats.org/officeDocument/2006/relationships/image" Target="../media/image3.png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 /><Relationship Id="rId2" Type="http://schemas.openxmlformats.org/officeDocument/2006/relationships/image" Target="../media/image4.png" /><Relationship Id="rId1" Type="http://schemas.openxmlformats.org/officeDocument/2006/relationships/slideMaster" Target="../slideMasters/slideMaster1.xml" /><Relationship Id="rId5" Type="http://schemas.microsoft.com/office/2007/relationships/hdphoto" Target="../media/hdphoto1.wdp" /><Relationship Id="rId4" Type="http://schemas.openxmlformats.org/officeDocument/2006/relationships/image" Target="../media/image2.png" 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 /><Relationship Id="rId2" Type="http://schemas.openxmlformats.org/officeDocument/2006/relationships/image" Target="../media/image4.png" /><Relationship Id="rId1" Type="http://schemas.openxmlformats.org/officeDocument/2006/relationships/slideMaster" Target="../slideMasters/slideMaster1.xml" /><Relationship Id="rId5" Type="http://schemas.microsoft.com/office/2007/relationships/hdphoto" Target="../media/hdphoto1.wdp" /><Relationship Id="rId4" Type="http://schemas.openxmlformats.org/officeDocument/2006/relationships/image" Target="../media/image2.png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84890-85D2-4D7B-8EF5-15A9C1DB8F42}" type="datetimeFigureOut">
              <a:rPr lang="en-US" dirty="0"/>
              <a:t>3/4/2020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67691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57CC2-0FC8-4686-B024-99790E0F5162}" type="datetimeFigureOut">
              <a:rPr lang="en-US" dirty="0"/>
              <a:t>3/4/2020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49921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64DA5-CD3D-4590-A511-FCD3BC7A793E}" type="datetimeFigureOut">
              <a:rPr lang="en-US" dirty="0"/>
              <a:t>3/4/2020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06639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5661D-6934-4B32-B92C-470368BF1EC6}" type="datetimeFigureOut">
              <a:rPr lang="en-US" dirty="0"/>
              <a:t>3/4/2020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06401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C6F822A4-8DA6-4447-9B1F-C5DB58435268}" type="datetimeFigureOut">
              <a:rPr lang="en-US" dirty="0"/>
              <a:t>3/4/2020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03543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8D31E-DCDA-41A7-9C67-C4B11B94D21D}" type="datetimeFigureOut">
              <a:rPr lang="en-US" dirty="0"/>
              <a:t>3/4/2020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4077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762C0-B258-48F1-ADE6-176B4174CCDD}" type="datetimeFigureOut">
              <a:rPr lang="en-US" dirty="0"/>
              <a:t>3/4/2020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83144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919A6-33EB-49BD-A62F-1FA56B9F9712}" type="datetimeFigureOut">
              <a:rPr lang="en-US" dirty="0"/>
              <a:t>3/4/2020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00956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E7D1B-D673-4CF6-8672-009D42ABD2A0}" type="datetimeFigureOut">
              <a:rPr lang="en-US" dirty="0"/>
              <a:t>3/4/2020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95757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6AA21-1863-4931-97CB-99D0A168701B}" type="datetimeFigureOut">
              <a:rPr lang="en-US" dirty="0"/>
              <a:t>3/4/2020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85800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2C379-9A7C-4C87-A116-CBE9F58B04C5}" type="datetimeFigureOut">
              <a:rPr lang="en-US" dirty="0"/>
              <a:t>3/4/2020</a:t>
            </a:fld>
            <a:endParaRPr lang="en-US" dirty="0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66090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13" Type="http://schemas.openxmlformats.org/officeDocument/2006/relationships/image" Target="../media/image2.png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5" Type="http://schemas.openxmlformats.org/officeDocument/2006/relationships/image" Target="../media/image3.png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Relationship Id="rId14" Type="http://schemas.microsoft.com/office/2007/relationships/hdphoto" Target="../media/hdphoto1.wdp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8664C608-40B1-4030-A28D-5B74BC98ADCE}" type="datetimeFigureOut">
              <a:rPr lang="en-US" dirty="0"/>
              <a:t>3/4/2020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6890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3" r:id="rId9"/>
    <p:sldLayoutId id="2147483704" r:id="rId10"/>
    <p:sldLayoutId id="2147483705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 /><Relationship Id="rId1" Type="http://schemas.openxmlformats.org/officeDocument/2006/relationships/slideLayout" Target="../slideLayouts/slideLayout4.xml" 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 /><Relationship Id="rId1" Type="http://schemas.openxmlformats.org/officeDocument/2006/relationships/slideLayout" Target="../slideLayouts/slideLayout4.xml" 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 /><Relationship Id="rId2" Type="http://schemas.openxmlformats.org/officeDocument/2006/relationships/image" Target="../media/image6.jpeg" /><Relationship Id="rId1" Type="http://schemas.openxmlformats.org/officeDocument/2006/relationships/slideLayout" Target="../slideLayouts/slideLayout2.xml" 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DE3FBD3-D662-CA4B-80B9-369FD3E1111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/>
              <a:t>Субкультура панки: «дети помойки»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0A24C220-8BF7-FB45-8006-97477E94CDD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/>
              <a:t>Донская Д.  11 класс</a:t>
            </a:r>
          </a:p>
        </p:txBody>
      </p:sp>
    </p:spTree>
    <p:extLst>
      <p:ext uri="{BB962C8B-B14F-4D97-AF65-F5344CB8AC3E}">
        <p14:creationId xmlns:p14="http://schemas.microsoft.com/office/powerpoint/2010/main" val="126563674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E718833-EFED-F341-AD78-A58405CDF3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Панк-рок фестивали</a:t>
            </a:r>
          </a:p>
        </p:txBody>
      </p:sp>
      <p:pic>
        <p:nvPicPr>
          <p:cNvPr id="5" name="Рисунок 5">
            <a:extLst>
              <a:ext uri="{FF2B5EF4-FFF2-40B4-BE49-F238E27FC236}">
                <a16:creationId xmlns:a16="http://schemas.microsoft.com/office/drawing/2014/main" id="{F9300653-FE05-1841-A18F-2E97C3A6D17B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589359" y="2194560"/>
            <a:ext cx="5235179" cy="4178808"/>
          </a:xfrm>
        </p:spPr>
      </p:pic>
      <p:sp>
        <p:nvSpPr>
          <p:cNvPr id="4" name="Объект 3">
            <a:extLst>
              <a:ext uri="{FF2B5EF4-FFF2-40B4-BE49-F238E27FC236}">
                <a16:creationId xmlns:a16="http://schemas.microsoft.com/office/drawing/2014/main" id="{C704F12E-46BF-9C4F-9A54-DC8220B2F9C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96000" y="2533888"/>
            <a:ext cx="5023104" cy="3977640"/>
          </a:xfrm>
        </p:spPr>
        <p:txBody>
          <a:bodyPr>
            <a:normAutofit fontScale="92500"/>
          </a:bodyPr>
          <a:lstStyle/>
          <a:p>
            <a:r>
              <a:rPr lang="ru-RU"/>
              <a:t>При относительном многообразии панк-рок фестивалей все они продолжают своё существование не более двух-трёх лет. На них собирается не более 150 участников. А проводятся панк-фесты по большей части в лесу или на заброшенных заводах — минимум удобства, зато сколько драйва и впечатлений: «Тройка-фест», «Варнак-фест», «Горизонталь», «Hellsummer fest»,«Интересная панк-эстетитка», Boyscout Fest.
В основном же панки собираются на гигах панк-рок групп – концертах без сидячих мест с возможностью моша и слэма.</a:t>
            </a:r>
          </a:p>
        </p:txBody>
      </p:sp>
    </p:spTree>
    <p:extLst>
      <p:ext uri="{BB962C8B-B14F-4D97-AF65-F5344CB8AC3E}">
        <p14:creationId xmlns:p14="http://schemas.microsoft.com/office/powerpoint/2010/main" val="35418782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D78BCED-2FC7-5241-999A-CD6C79A66D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Панки сегодня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3E21FB7-5232-4346-B804-3EAB4D5549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/>
              <a:t>Большинство сегодняшних приверженцев субкультуры панков заявляют, что пришли к ней благодаря творчеству «лёгких» поп-панк-бэндов: Sum41, Simple Plan, Blink 182, Fall Out Boy. Даже если сравнить их песни с песнями тех же самых представителей поп-панк творчества Ramones, песни первых звучат куда более мягко и попсово. Также поп-панк отличается отсутствием политической направленности, свойственной панк-року в первую очередь, а также общим позитивным направлением.
Сегодня панк как контркультура больше не существует: теперь это стопроцентная молодёжная субкультура, ведь образ жизни, поведение, политические взгляды панков не стоят в оппозиции по отношению к существующей социальной системе, политическому строю или морально-нравственным ценностям. Внешний вид панков сейчас стал лишь данью уходящей моде.
Возможно, сегодня сама культура панка практически перестала существовать в том виде, в каком, она появилась. Однако вместе с этим она породила большое количество новых движений. Примерно с начала 2000-х в мире начали появляться некие «пост-панки». Нельзя сказать, что они следуют идеям 80-90-х, так как старые идеи неактуальны сейчас, но и нельзя сказать, что они и полностью безыдейные. Пост-панк продолжает развиваться, и ещё никто не знает, что будет с этим перерождающимся социальным явлением завтра.</a:t>
            </a:r>
          </a:p>
        </p:txBody>
      </p:sp>
    </p:spTree>
    <p:extLst>
      <p:ext uri="{BB962C8B-B14F-4D97-AF65-F5344CB8AC3E}">
        <p14:creationId xmlns:p14="http://schemas.microsoft.com/office/powerpoint/2010/main" val="14556618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22699B9-2D4E-1646-BF06-B59EE117FB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История возникновения и развития</a:t>
            </a:r>
          </a:p>
        </p:txBody>
      </p:sp>
      <p:pic>
        <p:nvPicPr>
          <p:cNvPr id="5" name="Рисунок 5">
            <a:extLst>
              <a:ext uri="{FF2B5EF4-FFF2-40B4-BE49-F238E27FC236}">
                <a16:creationId xmlns:a16="http://schemas.microsoft.com/office/drawing/2014/main" id="{13324D4B-47D8-8949-A4B6-1B5A08853A0C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500064" y="2701502"/>
            <a:ext cx="5480050" cy="3745732"/>
          </a:xfrm>
        </p:spPr>
      </p:pic>
      <p:sp>
        <p:nvSpPr>
          <p:cNvPr id="4" name="Объект 3">
            <a:extLst>
              <a:ext uri="{FF2B5EF4-FFF2-40B4-BE49-F238E27FC236}">
                <a16:creationId xmlns:a16="http://schemas.microsoft.com/office/drawing/2014/main" id="{81CFE4D7-E442-5942-AF45-2750A0202241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ru-RU"/>
              <a:t>Слово «punk» имеет длинную историю. Ещё Уильям Шекспир называл так дешёвых проституток в своей пьесе «Мера за меру». Затем значение слова немного изменилось, и уже в 20 веке панки – это заключённые. Позже слово «punk» приобрело ещё один смысл: «грязь», «отбросы».</a:t>
            </a:r>
          </a:p>
        </p:txBody>
      </p:sp>
    </p:spTree>
    <p:extLst>
      <p:ext uri="{BB962C8B-B14F-4D97-AF65-F5344CB8AC3E}">
        <p14:creationId xmlns:p14="http://schemas.microsoft.com/office/powerpoint/2010/main" val="6979557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7ACEA8A0-DF64-9A44-9CD9-A4BFD10254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4954" y="750094"/>
            <a:ext cx="8825659" cy="5269706"/>
          </a:xfrm>
        </p:spPr>
        <p:txBody>
          <a:bodyPr>
            <a:normAutofit fontScale="92500" lnSpcReduction="10000"/>
          </a:bodyPr>
          <a:lstStyle/>
          <a:p>
            <a:r>
              <a:rPr lang="ru-RU"/>
              <a:t>В отличие от многих других субкультур, идейные границы которых определены не так чётко, панк стал именно той культурой, которая явно нашла и отразила свою индивидуальность, заявляя миру: «Мы не похожи на других, и нам это жутко нравится!». Изначально панк представлял собой контркультуру, развившуюся в целое контркультурное движение. Отличие контркультуры от молодежной субкультуры — противостояние политике и обществу в целом и отрицание всего, что их окружает. По большому счёту, первым русским панком можно назвать Евгения Базарова, героя романа Ивана Сергеевича Тургенева «Отцы и дети»: именно он первым начал отрицать всё самое важное для русского человека: Бога, семью, любовь, существующий государственный строй, даже самые минимальные потребности человека. Первые панки – как западные, так и советские – были теми же самыми нигилистами, плюющими на все общепринятые ценности. Они задавали свой «беспорядочный порядок».
Поначалу деятельность американских панков не выходила за границы клубных вечеринок. Они не занимались дебошами и вели себя очень даже приличо: практиковлись в музыке и авангардистской литературе – символизме, футуризме. В общем, как писали о них тогда американские СМИ: «Интеллигенция развлекается, ничего страшного». Так все и думали, пока буря панк-рока не накрыла Лондон в 1976 году.</a:t>
            </a:r>
          </a:p>
        </p:txBody>
      </p:sp>
    </p:spTree>
    <p:extLst>
      <p:ext uri="{BB962C8B-B14F-4D97-AF65-F5344CB8AC3E}">
        <p14:creationId xmlns:p14="http://schemas.microsoft.com/office/powerpoint/2010/main" val="10099237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AA2511A-7A1E-3549-B887-D466635CC1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104852"/>
          </a:xfrm>
        </p:spPr>
        <p:txBody>
          <a:bodyPr>
            <a:normAutofit fontScale="90000"/>
          </a:bodyPr>
          <a:lstStyle/>
          <a:p>
            <a:r>
              <a:rPr lang="ru-RU"/>
              <a:t>Песня «Anarchy in The UK» группы Sex Pistols стала гимном всех панков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88F7B75-561B-5248-975B-AB8BB8F8F58B}"/>
              </a:ext>
            </a:extLst>
          </p:cNvPr>
          <p:cNvSpPr>
            <a:spLocks noGrp="1"/>
          </p:cNvSpPr>
          <p:nvPr>
            <p:ph idx="1"/>
          </p:nvPr>
        </p:nvSpPr>
        <p:spPr>
          <a:xfrm rot="10800000" flipV="1">
            <a:off x="1069848" y="2053828"/>
            <a:ext cx="10058400" cy="4319540"/>
          </a:xfrm>
        </p:spPr>
        <p:txBody>
          <a:bodyPr/>
          <a:lstStyle/>
          <a:p>
            <a:r>
              <a:rPr lang="ru-RU"/>
              <a:t>Официальной точкой отсчета дерзкой субкультуры считается 22 октября 1976 года, когда вышел первый панк-сингл «New Rose» группы The Damned. Полтора месяца спустя, команда Sex Pistols выпустила песню «Anarchy In The UK». Весной и летом того года в Лондоне появляются всё новые и новые панк-бэнды, играющие энергичную и шумную музыку и заводя толпу своим, мягко говоря, нескромным поведением на сцене. Чуть позже, в середине 1970-х, эта городская культура пришла в СССР вместе с песнями отцов-основателей панка: Sex Pistols и Ramones, которые черпали вдохновение из творчества крайне популярных десятилетием раньше The Beatles и The Rolling Stones. Последние, кстати, задали стиль панк-сообществу не только в музыке, но и в одежде.</a:t>
            </a:r>
          </a:p>
        </p:txBody>
      </p:sp>
    </p:spTree>
    <p:extLst>
      <p:ext uri="{BB962C8B-B14F-4D97-AF65-F5344CB8AC3E}">
        <p14:creationId xmlns:p14="http://schemas.microsoft.com/office/powerpoint/2010/main" val="16755799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177DDA3-3D0F-FB42-9A08-C7B6EC0A4F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Группы Sex Pistols и Ramones</a:t>
            </a:r>
          </a:p>
        </p:txBody>
      </p:sp>
      <p:pic>
        <p:nvPicPr>
          <p:cNvPr id="4" name="Рисунок 4">
            <a:extLst>
              <a:ext uri="{FF2B5EF4-FFF2-40B4-BE49-F238E27FC236}">
                <a16:creationId xmlns:a16="http://schemas.microsoft.com/office/drawing/2014/main" id="{8217C35B-BEDF-8640-9BB7-55046496933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79507" y="2322068"/>
            <a:ext cx="5164056" cy="4051300"/>
          </a:xfrm>
        </p:spPr>
      </p:pic>
      <p:pic>
        <p:nvPicPr>
          <p:cNvPr id="6" name="Рисунок 6">
            <a:extLst>
              <a:ext uri="{FF2B5EF4-FFF2-40B4-BE49-F238E27FC236}">
                <a16:creationId xmlns:a16="http://schemas.microsoft.com/office/drawing/2014/main" id="{FA0EA12B-297E-3B49-A40B-2B1AE3D47D5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49467" y="2322068"/>
            <a:ext cx="5663026" cy="4051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871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DA1A0C05-6BF7-0E4B-BA81-26264263AF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9848" y="607219"/>
            <a:ext cx="10058400" cy="5564981"/>
          </a:xfrm>
        </p:spPr>
        <p:txBody>
          <a:bodyPr/>
          <a:lstStyle/>
          <a:p>
            <a:r>
              <a:rPr lang="ru-RU"/>
              <a:t>Группы Sex Pistols и Ramones стали основателями и символами панк-движения
На сцене панки выбирают агрессивный и вызывающий, а порой даже вульгарный стиль поведения, что и дало толчок к созданию особенного мировоззрения панков: критическое отношение ко всему, что их окружает. Панки стремятся к свободе и полной независимости, пропагандируюя принципы «не продаваться», «полагаться на самого себя» (DIY — Do it yourself — Сделай сам).
Немаловажную роль в формировании панка играет Игги Поп, солист группы The Stooges, известный своими многочисленными выходками на сцене. Именно он задал стиль поведения панков на сцене. Игги Поп стал родоначальником прыжка со сцены в толпу, или «стейдж дайвинга». Но это было только начало: музыканта рвало прямо на сцене, он резал себе грудь бритвой, а заканчивал концерт расстегнутой ширинкой. После этого в ходе концертов The Stooges Игги, традиционно выступавший с обнаженным торсом, часто наносил себе увечья, оскорблял зрителей, раздевался полностью и прыгал в толпу со сцены.
</a:t>
            </a:r>
          </a:p>
        </p:txBody>
      </p:sp>
    </p:spTree>
    <p:extLst>
      <p:ext uri="{BB962C8B-B14F-4D97-AF65-F5344CB8AC3E}">
        <p14:creationId xmlns:p14="http://schemas.microsoft.com/office/powerpoint/2010/main" val="30058430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7601475-AE0A-8043-851C-3DF7EC7366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Советские панки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11B5B45-C88F-114E-8D1B-4CB720A398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7096" y="1589484"/>
            <a:ext cx="10058400" cy="5054203"/>
          </a:xfrm>
        </p:spPr>
        <p:txBody>
          <a:bodyPr>
            <a:normAutofit fontScale="70000" lnSpcReduction="20000"/>
          </a:bodyPr>
          <a:lstStyle/>
          <a:p>
            <a:r>
              <a:rPr lang="ru-RU"/>
              <a:t>Впервые советские панки услышали о первых западных из обличительных статей в газетах Советского Союза и сюжетов советской передачи «Международная панорама», но вместо того, чтобы повиноваться тоталитарному персту и начать их презирать — выбрали в качестве идеала. Вот она – сущность «тру панка».
«Панки хой!» — Такие возгласы можно было услышать везде и всюду в 80-х годах прошлого столетия на просторах Советского союза. Именно тогда это приветствие панков пришло в русский язык из английского.
Кстати, есть несколько версий появления этого возгласа: по одной из них, русское «Хой!» берёт свои истоки от английского «Oi!», которое служило приветствием для кокни (уроженцы Лондона из средних и низших социальных слоёв). В конце 1970-х годов этим словом Гарри Бушелл, журналист музыкального журнала «Sounds», назвал направление панк-рока, которое провозглашало возврат к «истинным, пролетарским корням», пропагандировало активное противоборство власти и обществу. Когда это слово перешло в русский язык, к нему добавилась буква «х», что звучало очень неоднозначно и дерзко, потому что напоминало одно известное всем русское бранное слово.
По другой версии, слово «хой» образовалось от английского «oi-oi-oi». Эти возгласы звучали в песнях скинхедов в 70-х, что в итоге стало поводом для создания нового стиля: «ой», или «стрит-панк». Позже кричать «ой» стали уже все, кому не лень — чаще всего в хоровых подпевках. Первые возгласы «ХОЙ» на русской панк-сцене появились у Егора Летова (лидер группы «Гражданская оборона»).
Советские панки отличались друг от друга как по идеологии, так и по внешнему виду — в зависимости от места проживания. Панки Сибири, например, были выходцами из движения хиппи, в котором вскоре разочаровались и стали яро отрицать. Таллинские панки были абсолютно идентичны стокгольмским и лондонским. Московские панки были на любой вкус, в зависимости от любимых групп и локации тусовки, а панки Ленинграда (первые в СССР) устраивали панк-перформансы и вели богемный образ жизни. Первым панком в СССР считается лидер питерской группы «Автоматические удовлетворители» Андрей Свин Панов, который испражнялся прямо на улицах и в парадной Бориса Гребенщикова, а также совершал половой акт с выхлопной трубой автобуса. Он был одним из лидеров питерской панк-тусовки, в которой, среди прочих состоял даже юный Виктор Цой.</a:t>
            </a:r>
          </a:p>
        </p:txBody>
      </p:sp>
    </p:spTree>
    <p:extLst>
      <p:ext uri="{BB962C8B-B14F-4D97-AF65-F5344CB8AC3E}">
        <p14:creationId xmlns:p14="http://schemas.microsoft.com/office/powerpoint/2010/main" val="27361159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2132508-944C-E84F-8786-3E4D068BBA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Панк = хиппи + много агрессии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7A29562-C79C-F349-93F5-BFB8F96B4E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/>
              <a:t>Панк стал неординарным ответом на кризис хиппи-движения и на «обмякшую» музыку того времени, отошедшую от энергии и ритма традиционного рок-н-ролла. Себя они называли «детьми помойки» в противовес хиппи — «детям цветов».
Мировоззрение панков довольно близко к хипповскому однако, если идея хиппи укладывается в лозунг «Долой деньги, мир и так бесконечно прекрасен!», то у панков это скорее «Мир все равно отвратителен, так что ему уже ничего не поможет». Панки, в отличие от хиппи, довольно агрессивны, и по политическим взглядам считаются анархистами (с легкой руки «Sex pistols», выпустивших культовый сингл «Anarchy in the UK»).</a:t>
            </a:r>
          </a:p>
        </p:txBody>
      </p:sp>
    </p:spTree>
    <p:extLst>
      <p:ext uri="{BB962C8B-B14F-4D97-AF65-F5344CB8AC3E}">
        <p14:creationId xmlns:p14="http://schemas.microsoft.com/office/powerpoint/2010/main" val="4086174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33739DF-DE64-7B4D-942F-0D8E64EFC6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Внешний вид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5051E01-A149-6448-B195-1A271A5B2B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/>
              <a:t>Лук панков всегда эпатирует: яркие неестественные цвета волос, ирокезы, выбритые виски, много лака, чтобы волосы стояли торчком. Моду на ирокезы, кстати, ввела британская панк-группа The Exploited.
Рваные джинсы с цепями, заправленные в тяжёлые ботинки Dr. Martens и кеды Converse. Манеру носить кеды начала группа Ramones, а они переняли её у мексиканской шпаны — латиносов. Кожаная куртка-косуха была заимствована панками как атрибут байкеров из 50-х, когда мотоцикл и рок-н-ролл были неотделимы друг от друга.
Атрибутику панков в массы и модную индустрию ввела английский дизайнер Вивьен Вествуд. Кстати, мода на панк-лук стала чрезвычайно актуальна в последние три года. Сегодня ни один модный лукбук не обходится без рваных джинс, чёрных косух, белых или красных конверсов, олдскульных маек с логотипами панк-рок групп. А в последние пару лет в моду вернулись и выбритые виски.</a:t>
            </a:r>
          </a:p>
        </p:txBody>
      </p:sp>
    </p:spTree>
    <p:extLst>
      <p:ext uri="{BB962C8B-B14F-4D97-AF65-F5344CB8AC3E}">
        <p14:creationId xmlns:p14="http://schemas.microsoft.com/office/powerpoint/2010/main" val="351551337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 /></Relationships>
</file>

<file path=ppt/theme/theme1.xml><?xml version="1.0" encoding="utf-8"?>
<a:theme xmlns:a="http://schemas.openxmlformats.org/drawingml/2006/main" name="Дерево">
  <a:themeElements>
    <a:clrScheme name="Wood Type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Wood Type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Широкоэкранный</PresentationFormat>
  <Slides>11</Slides>
  <Notes>0</Notes>
  <HiddenSlides>0</HiddenSlide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Дерево</vt:lpstr>
      <vt:lpstr>Субкультура панки: «дети помойки»</vt:lpstr>
      <vt:lpstr>История возникновения и развития</vt:lpstr>
      <vt:lpstr>Презентация PowerPoint</vt:lpstr>
      <vt:lpstr>Песня «Anarchy in The UK» группы Sex Pistols стала гимном всех панков</vt:lpstr>
      <vt:lpstr>Группы Sex Pistols и Ramones</vt:lpstr>
      <vt:lpstr>Презентация PowerPoint</vt:lpstr>
      <vt:lpstr>Советские панки</vt:lpstr>
      <vt:lpstr>Панк = хиппи + много агрессии</vt:lpstr>
      <vt:lpstr>Внешний вид</vt:lpstr>
      <vt:lpstr>Панк-рок фестивали</vt:lpstr>
      <vt:lpstr>Панки сегодня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Субкультура панки: «дети помойки»</dc:title>
  <dc:creator>Неизвестный пользователь</dc:creator>
  <cp:lastModifiedBy>kirashem10@gmail.com</cp:lastModifiedBy>
  <cp:revision>2</cp:revision>
  <dcterms:created xsi:type="dcterms:W3CDTF">2020-03-03T18:08:05Z</dcterms:created>
  <dcterms:modified xsi:type="dcterms:W3CDTF">2020-03-04T06:33:11Z</dcterms:modified>
</cp:coreProperties>
</file>